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4/15/2024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ICILLP</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221799" y="1208118"/>
            <a:ext cx="1642245" cy="1705189"/>
          </a:xfrm>
          <a:prstGeom prst="rect">
            <a:avLst/>
          </a:prstGeom>
        </p:spPr>
      </p:pic>
      <p:sp>
        <p:nvSpPr>
          <p:cNvPr id="8" name="Text Placeholder 5">
            <a:extLst>
              <a:ext uri="{FF2B5EF4-FFF2-40B4-BE49-F238E27FC236}">
                <a16:creationId xmlns:a16="http://schemas.microsoft.com/office/drawing/2014/main" id="{F27842B3-9E85-4AE6-9077-15A61AC97734}"/>
              </a:ext>
            </a:extLst>
          </p:cNvPr>
          <p:cNvSpPr txBox="1">
            <a:spLocks/>
          </p:cNvSpPr>
          <p:nvPr userDrawn="1"/>
        </p:nvSpPr>
        <p:spPr>
          <a:xfrm>
            <a:off x="1027360" y="3257117"/>
            <a:ext cx="2168063"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dirty="0">
                <a:solidFill>
                  <a:srgbClr val="D8AF87"/>
                </a:solidFill>
              </a:rPr>
              <a:t>Aberdeen</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108</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19</cp:revision>
  <dcterms:created xsi:type="dcterms:W3CDTF">2023-06-27T02:26:40Z</dcterms:created>
  <dcterms:modified xsi:type="dcterms:W3CDTF">2024-04-15T06:45:14Z</dcterms:modified>
  <cp:category>Research poster templates</cp:category>
</cp:coreProperties>
</file>